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4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040F4-5617-4D30-89F1-E1CB8C89E9E8}" type="datetimeFigureOut">
              <a:rPr lang="de-AT" smtClean="0"/>
              <a:t>06.09.2017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00A6-BD32-4DA9-BC7E-8B25821CB7E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58872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040F4-5617-4D30-89F1-E1CB8C89E9E8}" type="datetimeFigureOut">
              <a:rPr lang="de-AT" smtClean="0"/>
              <a:t>06.09.2017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00A6-BD32-4DA9-BC7E-8B25821CB7E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01168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040F4-5617-4D30-89F1-E1CB8C89E9E8}" type="datetimeFigureOut">
              <a:rPr lang="de-AT" smtClean="0"/>
              <a:t>06.09.2017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00A6-BD32-4DA9-BC7E-8B25821CB7E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84174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040F4-5617-4D30-89F1-E1CB8C89E9E8}" type="datetimeFigureOut">
              <a:rPr lang="de-AT" smtClean="0"/>
              <a:t>06.09.2017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00A6-BD32-4DA9-BC7E-8B25821CB7E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42198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040F4-5617-4D30-89F1-E1CB8C89E9E8}" type="datetimeFigureOut">
              <a:rPr lang="de-AT" smtClean="0"/>
              <a:t>06.09.2017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00A6-BD32-4DA9-BC7E-8B25821CB7E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77432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040F4-5617-4D30-89F1-E1CB8C89E9E8}" type="datetimeFigureOut">
              <a:rPr lang="de-AT" smtClean="0"/>
              <a:t>06.09.2017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00A6-BD32-4DA9-BC7E-8B25821CB7E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77389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040F4-5617-4D30-89F1-E1CB8C89E9E8}" type="datetimeFigureOut">
              <a:rPr lang="de-AT" smtClean="0"/>
              <a:t>06.09.2017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00A6-BD32-4DA9-BC7E-8B25821CB7E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33212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040F4-5617-4D30-89F1-E1CB8C89E9E8}" type="datetimeFigureOut">
              <a:rPr lang="de-AT" smtClean="0"/>
              <a:t>06.09.2017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00A6-BD32-4DA9-BC7E-8B25821CB7E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45162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040F4-5617-4D30-89F1-E1CB8C89E9E8}" type="datetimeFigureOut">
              <a:rPr lang="de-AT" smtClean="0"/>
              <a:t>06.09.2017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00A6-BD32-4DA9-BC7E-8B25821CB7E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22856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040F4-5617-4D30-89F1-E1CB8C89E9E8}" type="datetimeFigureOut">
              <a:rPr lang="de-AT" smtClean="0"/>
              <a:t>06.09.2017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00A6-BD32-4DA9-BC7E-8B25821CB7E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24980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040F4-5617-4D30-89F1-E1CB8C89E9E8}" type="datetimeFigureOut">
              <a:rPr lang="de-AT" smtClean="0"/>
              <a:t>06.09.2017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00A6-BD32-4DA9-BC7E-8B25821CB7E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51074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040F4-5617-4D30-89F1-E1CB8C89E9E8}" type="datetimeFigureOut">
              <a:rPr lang="de-AT" smtClean="0"/>
              <a:t>06.09.2017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E00A6-BD32-4DA9-BC7E-8B25821CB7E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68696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 smtClean="0"/>
              <a:t>Zeichnungen zum Leben Mary Wards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361" y="3677617"/>
            <a:ext cx="2882653" cy="150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523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805" y="365127"/>
            <a:ext cx="4364387" cy="6176159"/>
          </a:xfrm>
          <a:ln w="38100" cmpd="thickThin">
            <a:solidFill>
              <a:srgbClr val="0074B1"/>
            </a:solidFill>
          </a:ln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7517" y="5387557"/>
            <a:ext cx="1512414" cy="78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038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805" y="365128"/>
            <a:ext cx="4364387" cy="6176157"/>
          </a:xfrm>
          <a:ln w="38100" cmpd="thickThin">
            <a:solidFill>
              <a:srgbClr val="0074B1"/>
            </a:solidFill>
          </a:ln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7517" y="5387557"/>
            <a:ext cx="1512414" cy="78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701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805" y="365128"/>
            <a:ext cx="4364386" cy="6176157"/>
          </a:xfrm>
          <a:ln w="38100" cmpd="thickThin">
            <a:solidFill>
              <a:srgbClr val="0074B1"/>
            </a:solidFill>
          </a:ln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7517" y="5387557"/>
            <a:ext cx="1512414" cy="78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051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805" y="365128"/>
            <a:ext cx="4364386" cy="6176156"/>
          </a:xfrm>
          <a:ln w="38100" cmpd="thickThin">
            <a:solidFill>
              <a:srgbClr val="0074B1"/>
            </a:solidFill>
          </a:ln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7517" y="5387557"/>
            <a:ext cx="1512414" cy="78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403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805" y="365125"/>
            <a:ext cx="4364391" cy="6176165"/>
          </a:xfrm>
          <a:ln w="38100" cmpd="thickThin">
            <a:solidFill>
              <a:srgbClr val="0074B1"/>
            </a:solidFill>
          </a:ln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7517" y="5387557"/>
            <a:ext cx="1512414" cy="78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501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805" y="365126"/>
            <a:ext cx="4364391" cy="6176163"/>
          </a:xfrm>
          <a:ln w="38100" cmpd="thickThin">
            <a:solidFill>
              <a:srgbClr val="0074B1"/>
            </a:solidFill>
          </a:ln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7517" y="5387557"/>
            <a:ext cx="1512414" cy="78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954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805" y="365126"/>
            <a:ext cx="4364390" cy="6176163"/>
          </a:xfrm>
          <a:ln w="38100" cmpd="thickThin">
            <a:solidFill>
              <a:srgbClr val="0074B1"/>
            </a:solidFill>
          </a:ln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7517" y="5387557"/>
            <a:ext cx="1512414" cy="78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259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805" y="365127"/>
            <a:ext cx="4364390" cy="6176161"/>
          </a:xfrm>
          <a:ln w="38100" cmpd="thickThin">
            <a:solidFill>
              <a:srgbClr val="0074B1"/>
            </a:solidFill>
          </a:ln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7517" y="5387557"/>
            <a:ext cx="1512414" cy="78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914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805" y="365127"/>
            <a:ext cx="4364389" cy="6176161"/>
          </a:xfrm>
          <a:ln w="38100" cmpd="thickThin">
            <a:solidFill>
              <a:srgbClr val="0074B1"/>
            </a:solidFill>
          </a:ln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7517" y="5387557"/>
            <a:ext cx="1512414" cy="78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791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805" y="365127"/>
            <a:ext cx="4364389" cy="6176160"/>
          </a:xfrm>
          <a:ln w="38100" cmpd="thickThin">
            <a:solidFill>
              <a:srgbClr val="0074B1"/>
            </a:solidFill>
          </a:ln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7517" y="5387557"/>
            <a:ext cx="1512414" cy="78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383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805" y="365127"/>
            <a:ext cx="4364388" cy="6176160"/>
          </a:xfrm>
          <a:ln w="38100" cmpd="thickThin">
            <a:solidFill>
              <a:srgbClr val="0074B1"/>
            </a:solidFill>
          </a:ln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7517" y="5387557"/>
            <a:ext cx="1512414" cy="78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716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805" y="365127"/>
            <a:ext cx="4364388" cy="6176159"/>
          </a:xfrm>
          <a:ln w="38100" cmpd="thickThin">
            <a:solidFill>
              <a:srgbClr val="0074B1"/>
            </a:solidFill>
          </a:ln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7517" y="5387557"/>
            <a:ext cx="1512414" cy="78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7126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Breitbild</PresentationFormat>
  <Paragraphs>1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</vt:lpstr>
      <vt:lpstr>Zeichnungen zum Leben Mary Wards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MW-SCCM01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Zeichnungen zum Leben Mary Wards</dc:title>
  <dc:creator>Monika Weißenböck</dc:creator>
  <cp:lastModifiedBy>Monika Weißenböck</cp:lastModifiedBy>
  <cp:revision>3</cp:revision>
  <dcterms:created xsi:type="dcterms:W3CDTF">2017-09-06T07:35:43Z</dcterms:created>
  <dcterms:modified xsi:type="dcterms:W3CDTF">2017-09-06T08:34:49Z</dcterms:modified>
</cp:coreProperties>
</file>